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6858000" cy="7772400"/>
  <p:notesSz cx="6858000" cy="777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-960" y="-120"/>
      </p:cViewPr>
      <p:guideLst>
        <p:guide orient="horz" pos="244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8E97-0C3E-6046-9A41-239132011974}" type="datetimeFigureOut">
              <a:rPr lang="en-US" smtClean="0"/>
              <a:t>2/21/15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582613"/>
            <a:ext cx="257175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692525"/>
            <a:ext cx="548640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36F9-361D-8B40-9614-18BAF357A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14588"/>
            <a:ext cx="5829300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403725"/>
            <a:ext cx="480060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7913" y="690563"/>
            <a:ext cx="1457325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690563"/>
            <a:ext cx="422275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994275"/>
            <a:ext cx="5829300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294063"/>
            <a:ext cx="582930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2244725"/>
            <a:ext cx="2840037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244725"/>
            <a:ext cx="2840038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1150"/>
            <a:ext cx="6172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739900"/>
            <a:ext cx="3030538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465388"/>
            <a:ext cx="3030538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1739900"/>
            <a:ext cx="30305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465388"/>
            <a:ext cx="3030537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9563"/>
            <a:ext cx="2255838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09563"/>
            <a:ext cx="3833812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27188"/>
            <a:ext cx="2255838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5440363"/>
            <a:ext cx="4114800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693738"/>
            <a:ext cx="4114800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6083300"/>
            <a:ext cx="4114800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690563"/>
            <a:ext cx="5832475" cy="129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2244725"/>
            <a:ext cx="5832475" cy="465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25" y="0"/>
            <a:ext cx="822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+mj-lt"/>
          <a:ea typeface="+mj-ea"/>
          <a:cs typeface="+mj-cs"/>
        </a:defRPr>
      </a:lvl1pPr>
      <a:lvl2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2pPr>
      <a:lvl3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3pPr>
      <a:lvl4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4pPr>
      <a:lvl5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5pPr>
      <a:lvl6pPr marL="4572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6pPr>
      <a:lvl7pPr marL="9144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7pPr>
      <a:lvl8pPr marL="13716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8pPr>
      <a:lvl9pPr marL="18288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9pPr>
    </p:titleStyle>
    <p:bodyStyle>
      <a:lvl1pPr algn="l" defTabSz="798513" rtl="0" eaLnBrk="1" fontAlgn="base" hangingPunct="1">
        <a:spcBef>
          <a:spcPct val="20000"/>
        </a:spcBef>
        <a:spcAft>
          <a:spcPct val="0"/>
        </a:spcAft>
        <a:defRPr sz="2700" b="1">
          <a:solidFill>
            <a:schemeClr val="tx1"/>
          </a:solidFill>
          <a:latin typeface="+mn-lt"/>
          <a:ea typeface="+mn-ea"/>
          <a:cs typeface="+mn-cs"/>
        </a:defRPr>
      </a:lvl1pPr>
      <a:lvl2pPr marL="427038" indent="15875" algn="l" defTabSz="798513" rtl="0" eaLnBrk="1" fontAlgn="base" hangingPunct="1">
        <a:spcBef>
          <a:spcPct val="20000"/>
        </a:spcBef>
        <a:spcAft>
          <a:spcPct val="0"/>
        </a:spcAft>
        <a:defRPr sz="2500" b="1">
          <a:solidFill>
            <a:schemeClr val="tx1"/>
          </a:solidFill>
          <a:latin typeface="+mn-lt"/>
          <a:ea typeface="ＭＳ Ｐゴシック" charset="-128"/>
        </a:defRPr>
      </a:lvl2pPr>
      <a:lvl3pPr marL="782638" indent="15875" algn="l" defTabSz="798513" rtl="0" eaLnBrk="1" fontAlgn="base" hangingPunct="1">
        <a:spcBef>
          <a:spcPct val="2000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ＭＳ Ｐゴシック" charset="-128"/>
        </a:defRPr>
      </a:lvl3pPr>
      <a:lvl4pPr marL="1209675" indent="-9525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4pPr>
      <a:lvl5pPr marL="16383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5pPr>
      <a:lvl6pPr marL="20955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6pPr>
      <a:lvl7pPr marL="25527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7pPr>
      <a:lvl8pPr marL="30099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8pPr>
      <a:lvl9pPr marL="34671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2590800"/>
            <a:ext cx="5829300" cy="1295400"/>
          </a:xfrm>
        </p:spPr>
        <p:txBody>
          <a:bodyPr/>
          <a:lstStyle/>
          <a:p>
            <a:r>
              <a:rPr lang="en-US" dirty="0" smtClean="0"/>
              <a:t>Some climate research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Guttorp</a:t>
            </a:r>
          </a:p>
          <a:p>
            <a:r>
              <a:rPr lang="en-US" sz="2400" dirty="0" smtClean="0"/>
              <a:t>University  of Washington</a:t>
            </a:r>
          </a:p>
          <a:p>
            <a:r>
              <a:rPr lang="en-US" sz="2400" dirty="0" smtClean="0"/>
              <a:t>Norwegian Computing Center</a:t>
            </a:r>
            <a:endParaRPr lang="en-US" sz="2400" dirty="0"/>
          </a:p>
        </p:txBody>
      </p:sp>
      <p:pic>
        <p:nvPicPr>
          <p:cNvPr id="4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905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fi2_element_rg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1"/>
            <a:ext cx="44502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and weather</a:t>
            </a:r>
          </a:p>
          <a:p>
            <a:r>
              <a:rPr lang="en-US" dirty="0" smtClean="0"/>
              <a:t>Uncertainty in sea level projections</a:t>
            </a:r>
          </a:p>
          <a:p>
            <a:r>
              <a:rPr lang="en-US" dirty="0" smtClean="0"/>
              <a:t>Which is the warmest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8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Climate is the distribution of weather</a:t>
            </a:r>
          </a:p>
          <a:p>
            <a:r>
              <a:rPr lang="en-US" dirty="0" smtClean="0"/>
              <a:t>Climate models use </a:t>
            </a:r>
            <a:r>
              <a:rPr lang="en-US" i="1" dirty="0" smtClean="0"/>
              <a:t>scenarios</a:t>
            </a:r>
            <a:r>
              <a:rPr lang="en-US" dirty="0" smtClean="0"/>
              <a:t> (representative concentration pathways) to </a:t>
            </a:r>
            <a:r>
              <a:rPr lang="en-US" i="1" dirty="0" smtClean="0"/>
              <a:t>project</a:t>
            </a:r>
            <a:r>
              <a:rPr lang="en-US" dirty="0" smtClean="0"/>
              <a:t> the future</a:t>
            </a:r>
          </a:p>
          <a:p>
            <a:r>
              <a:rPr lang="en-US" dirty="0" smtClean="0"/>
              <a:t>Cannot directly compare climate model runs to data</a:t>
            </a:r>
          </a:p>
          <a:p>
            <a:r>
              <a:rPr lang="en-US" dirty="0" smtClean="0"/>
              <a:t>Some projections must use statistical models together with climate projections (e.g. sea level)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5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Projecting Olympia </a:t>
            </a:r>
            <a:br>
              <a:rPr lang="en-US" dirty="0" smtClean="0"/>
            </a:br>
            <a:r>
              <a:rPr lang="en-US" dirty="0" smtClean="0"/>
              <a:t>sea </a:t>
            </a:r>
            <a:r>
              <a:rPr lang="en-US" dirty="0" smtClean="0"/>
              <a:t>level </a:t>
            </a:r>
            <a:r>
              <a:rPr lang="en-US" dirty="0" smtClean="0"/>
              <a:t>rise in 2075</a:t>
            </a:r>
            <a:endParaRPr lang="en-US" dirty="0"/>
          </a:p>
        </p:txBody>
      </p:sp>
      <p:pic>
        <p:nvPicPr>
          <p:cNvPr id="5" name="Picture 4" descr="unc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905000"/>
            <a:ext cx="6502400" cy="5511800"/>
          </a:xfrm>
          <a:prstGeom prst="rect">
            <a:avLst/>
          </a:prstGeom>
        </p:spPr>
      </p:pic>
      <p:pic>
        <p:nvPicPr>
          <p:cNvPr id="6" name="Picture 5" descr="unc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905000"/>
            <a:ext cx="6502400" cy="5511800"/>
          </a:xfrm>
          <a:prstGeom prst="rect">
            <a:avLst/>
          </a:prstGeom>
        </p:spPr>
      </p:pic>
      <p:pic>
        <p:nvPicPr>
          <p:cNvPr id="7" name="Picture 6" descr="unc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905000"/>
            <a:ext cx="6502400" cy="5511800"/>
          </a:xfrm>
          <a:prstGeom prst="rect">
            <a:avLst/>
          </a:prstGeom>
        </p:spPr>
      </p:pic>
      <p:pic>
        <p:nvPicPr>
          <p:cNvPr id="8" name="Picture 7" descr="unc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905000"/>
            <a:ext cx="6502400" cy="5511800"/>
          </a:xfrm>
          <a:prstGeom prst="rect">
            <a:avLst/>
          </a:prstGeom>
        </p:spPr>
      </p:pic>
      <p:pic>
        <p:nvPicPr>
          <p:cNvPr id="9" name="Picture 8" descr="unc5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905000"/>
            <a:ext cx="65024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9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uncertain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2057400"/>
            <a:ext cx="5832475" cy="4656138"/>
          </a:xfrm>
        </p:spPr>
        <p:txBody>
          <a:bodyPr/>
          <a:lstStyle/>
          <a:p>
            <a:r>
              <a:rPr lang="en-US" dirty="0" smtClean="0"/>
              <a:t>NOAA:</a:t>
            </a:r>
          </a:p>
          <a:p>
            <a:r>
              <a:rPr lang="en-US" dirty="0" smtClean="0"/>
              <a:t>“The </a:t>
            </a:r>
            <a:r>
              <a:rPr lang="en-US" dirty="0"/>
              <a:t>year 2014 was the warmest year across global land and ocean surfaces since records began in 1880. </a:t>
            </a:r>
            <a:r>
              <a:rPr lang="en-US" dirty="0" smtClean="0"/>
              <a:t>“</a:t>
            </a:r>
          </a:p>
          <a:p>
            <a:endParaRPr lang="en-US" dirty="0"/>
          </a:p>
        </p:txBody>
      </p:sp>
      <p:pic>
        <p:nvPicPr>
          <p:cNvPr id="4" name="Picture 3" descr="hadcrut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010"/>
            <a:ext cx="6858000" cy="3963390"/>
          </a:xfrm>
          <a:prstGeom prst="rect">
            <a:avLst/>
          </a:prstGeom>
        </p:spPr>
      </p:pic>
      <p:pic>
        <p:nvPicPr>
          <p:cNvPr id="7" name="Picture 6" descr="had4war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010"/>
            <a:ext cx="6858000" cy="3963390"/>
          </a:xfrm>
          <a:prstGeom prst="rect">
            <a:avLst/>
          </a:prstGeom>
        </p:spPr>
      </p:pic>
      <p:pic>
        <p:nvPicPr>
          <p:cNvPr id="8" name="Picture 7" descr="hadun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010"/>
            <a:ext cx="6858000" cy="3963390"/>
          </a:xfrm>
          <a:prstGeom prst="rect">
            <a:avLst/>
          </a:prstGeom>
        </p:spPr>
      </p:pic>
      <p:pic>
        <p:nvPicPr>
          <p:cNvPr id="9" name="Picture 8" descr="hadsd+2014lin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010"/>
            <a:ext cx="6858000" cy="3963390"/>
          </a:xfrm>
          <a:prstGeom prst="rect">
            <a:avLst/>
          </a:prstGeom>
        </p:spPr>
      </p:pic>
      <p:pic>
        <p:nvPicPr>
          <p:cNvPr id="10" name="Picture 9" descr="hadsd+1998lin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010"/>
            <a:ext cx="6858000" cy="3963390"/>
          </a:xfrm>
          <a:prstGeom prst="rect">
            <a:avLst/>
          </a:prstGeom>
        </p:spPr>
      </p:pic>
      <p:pic>
        <p:nvPicPr>
          <p:cNvPr id="11" name="Picture 10" descr="hadsim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010"/>
            <a:ext cx="6858000" cy="396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304800"/>
            <a:ext cx="5832475" cy="1293812"/>
          </a:xfrm>
        </p:spPr>
        <p:txBody>
          <a:bodyPr/>
          <a:lstStyle/>
          <a:p>
            <a:r>
              <a:rPr lang="en-US" dirty="0" smtClean="0"/>
              <a:t>Ranks</a:t>
            </a:r>
            <a:endParaRPr lang="en-US" dirty="0"/>
          </a:p>
        </p:txBody>
      </p:sp>
      <p:pic>
        <p:nvPicPr>
          <p:cNvPr id="4" name="Picture 3" descr="ran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984"/>
            <a:ext cx="6858000" cy="64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9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">
  <a:themeElements>
    <a:clrScheme name="Office Theme 8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FFFFF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My.potx</Template>
  <TotalTime>3476</TotalTime>
  <Words>101</Words>
  <Application>Microsoft Macintosh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My</vt:lpstr>
      <vt:lpstr>Some climate research</vt:lpstr>
      <vt:lpstr>Outline</vt:lpstr>
      <vt:lpstr>Climate and weather</vt:lpstr>
      <vt:lpstr>Projecting Olympia  sea level rise in 2075</vt:lpstr>
      <vt:lpstr>Ranking uncertain measurements</vt:lpstr>
      <vt:lpstr>Ranks</vt:lpstr>
    </vt:vector>
  </TitlesOfParts>
  <Company>Peter Guttorp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Guttorp</dc:creator>
  <cp:lastModifiedBy>Peter Guttorp</cp:lastModifiedBy>
  <cp:revision>37</cp:revision>
  <dcterms:created xsi:type="dcterms:W3CDTF">2010-01-23T17:03:47Z</dcterms:created>
  <dcterms:modified xsi:type="dcterms:W3CDTF">2015-02-22T05:23:49Z</dcterms:modified>
</cp:coreProperties>
</file>